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6" r:id="rId3"/>
    <p:sldMasterId id="2147483698" r:id="rId4"/>
  </p:sldMasterIdLst>
  <p:notesMasterIdLst>
    <p:notesMasterId r:id="rId25"/>
  </p:notesMasterIdLst>
  <p:sldIdLst>
    <p:sldId id="289" r:id="rId5"/>
    <p:sldId id="324" r:id="rId6"/>
    <p:sldId id="327" r:id="rId7"/>
    <p:sldId id="329" r:id="rId8"/>
    <p:sldId id="25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290" r:id="rId17"/>
    <p:sldId id="313" r:id="rId18"/>
    <p:sldId id="325" r:id="rId19"/>
    <p:sldId id="314" r:id="rId20"/>
    <p:sldId id="315" r:id="rId21"/>
    <p:sldId id="316" r:id="rId22"/>
    <p:sldId id="288" r:id="rId23"/>
    <p:sldId id="32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05B"/>
    <a:srgbClr val="487FB7"/>
    <a:srgbClr val="141610"/>
    <a:srgbClr val="4C6481"/>
    <a:srgbClr val="77534D"/>
    <a:srgbClr val="FF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F2D44-4E4F-4306-9515-7F5BD46C5DD9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BADF0-BBA1-4A21-8905-0874BB33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0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3B619-28C3-4DAA-9883-29AAE01DD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3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3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4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7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5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3" y="6506382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5" y="6325675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5" y="6586739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9" y="6586739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5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2" y="-13302"/>
            <a:ext cx="104342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MOVIES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3983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4E2029C-DEBF-42BC-A216-69B5C8F5DB38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1FFC79-CA48-459C-AC9A-19D298D9C787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5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84FA-4842-4887-8660-C9F44DDB5A86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3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9528-3F97-420E-86B4-1705A774AC0D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4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93FD-093A-499B-AFAA-E52D37EB6BDA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5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10D2-4293-4D4A-98EB-FD5D415120B4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91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4F3C-FE03-4DF6-9629-726F993AD732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4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61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068B-F5F0-4746-B655-983EA4242DFD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3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7EEA-61EB-47C5-A5A5-4B5A70C3C04B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467A-40E2-460A-83DF-3CC2BEC269DF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9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8791-A61A-4771-8FB8-8A4B435DBFAE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3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54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1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7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99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2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8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2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98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65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4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57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856" y="716752"/>
            <a:ext cx="6017896" cy="2387600"/>
          </a:xfrm>
        </p:spPr>
        <p:txBody>
          <a:bodyPr anchor="b">
            <a:normAutofit/>
          </a:bodyPr>
          <a:lstStyle>
            <a:lvl1pPr algn="ctr">
              <a:defRPr sz="4200">
                <a:solidFill>
                  <a:srgbClr val="C5282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2857" y="3275348"/>
            <a:ext cx="6017896" cy="648380"/>
          </a:xfrm>
        </p:spPr>
        <p:txBody>
          <a:bodyPr>
            <a:normAutofit/>
          </a:bodyPr>
          <a:lstStyle>
            <a:lvl1pPr marL="0" indent="0" algn="ctr">
              <a:buNone/>
              <a:defRPr sz="1725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2857" y="6291036"/>
            <a:ext cx="1478548" cy="365125"/>
          </a:xfrm>
        </p:spPr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4117" y="6291036"/>
            <a:ext cx="245663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3462" y="6291037"/>
            <a:ext cx="1137290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98DEB6B-3F38-611C-3CAC-972C95E0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70" y="450613"/>
            <a:ext cx="8446366" cy="75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E35D34-AFF6-FD67-69F4-07CA10FF0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70" y="1392703"/>
            <a:ext cx="8446366" cy="4037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EFFF79B-CB1A-2DB9-D1D3-2B5716D64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5777" y="6356350"/>
            <a:ext cx="1478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fld id="{276D79ED-3FA7-4EF8-964B-EB8BCFAB02F8}" type="datetimeFigureOut">
              <a:rPr lang="en-US" smtClean="0"/>
              <a:pPr/>
              <a:t>10/03/2023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618634-64F8-E86E-D531-28BAC3177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7037" y="6356350"/>
            <a:ext cx="4898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E703D6-3CE9-255E-BAAA-446DB0D0A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5879" y="6356351"/>
            <a:ext cx="947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60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667" y="1315256"/>
            <a:ext cx="4305660" cy="2852737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rgbClr val="C5282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667" y="4194981"/>
            <a:ext cx="4305660" cy="99599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432" y="6356350"/>
            <a:ext cx="1637756" cy="365125"/>
          </a:xfrm>
        </p:spPr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9900" y="6356350"/>
            <a:ext cx="245663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29245" y="6356351"/>
            <a:ext cx="1105990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7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707" y="1873975"/>
            <a:ext cx="42209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360" y="1873975"/>
            <a:ext cx="41735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1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08" y="299812"/>
            <a:ext cx="848922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705" y="1615849"/>
            <a:ext cx="422093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706" y="2439761"/>
            <a:ext cx="422093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15849"/>
            <a:ext cx="422093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39761"/>
            <a:ext cx="422093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1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58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1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5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1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6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hyperlink" Target="http://www.prezentr.com/?utm_source=templates&amp;utm_medium=presentation&amp;utm_campaign=free_downloads_2020" TargetMode="Externa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7596A-529D-43AB-9085-B2A1140F41BA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6D459-D23C-4625-858A-585F52AC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0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172C2-092D-429D-9C99-DD0FC304BF9C}" type="datetime10">
              <a:rPr lang="en-US" smtClean="0">
                <a:solidFill>
                  <a:prstClr val="black">
                    <a:tint val="75000"/>
                  </a:prstClr>
                </a:solidFill>
              </a:rPr>
              <a:t>06:58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354AA-2425-4D98-A4AD-E8EC49D85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3F010-BD56-4E37-8E11-6A191F568C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9EDB0-6FC1-4A03-B395-2414098DD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570" y="276700"/>
            <a:ext cx="8446366" cy="1045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70" y="1392704"/>
            <a:ext cx="8446366" cy="409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777" y="6356350"/>
            <a:ext cx="1478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fld id="{276D79ED-3FA7-4EF8-964B-EB8BCFAB02F8}" type="datetimeFigureOut">
              <a:rPr lang="en-US" smtClean="0"/>
              <a:pPr/>
              <a:t>10/03/2023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57037" y="6356350"/>
            <a:ext cx="4898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5879" y="6356351"/>
            <a:ext cx="947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9926" y="4955531"/>
            <a:ext cx="896556" cy="24329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071410" y="2569148"/>
            <a:ext cx="3888671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9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9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9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9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900" b="1" baseline="0" dirty="0">
                <a:solidFill>
                  <a:schemeClr val="bg1">
                    <a:lumMod val="65000"/>
                  </a:schemeClr>
                </a:solidFill>
                <a:hlinkClick r:id="rId11"/>
              </a:rPr>
              <a:t>prezentr.com</a:t>
            </a:r>
            <a:r>
              <a:rPr lang="bs-Latn-BA" sz="9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C52825"/>
          </a:solidFill>
          <a:latin typeface="Bernard MT Condensed" panose="02050806060905020404" pitchFamily="18" charset="77"/>
          <a:ea typeface="Roboto" panose="02000000000000000000" pitchFamily="2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7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tags" Target="../tags/tag19.xml"/><Relationship Id="rId11" Type="http://schemas.microsoft.com/office/2007/relationships/hdphoto" Target="../media/hdphoto1.wdp"/><Relationship Id="rId5" Type="http://schemas.openxmlformats.org/officeDocument/2006/relationships/tags" Target="../tags/tag18.xml"/><Relationship Id="rId10" Type="http://schemas.openxmlformats.org/officeDocument/2006/relationships/image" Target="../media/image9.png"/><Relationship Id="rId4" Type="http://schemas.openxmlformats.org/officeDocument/2006/relationships/tags" Target="../tags/tag17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AVENGERS%20ENGLISH%20GAME.ppt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7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hyperlink" Target="Gold_miner.pptx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railer.mp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خلفيات فيديو للمونتاج Garden Sign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8556" y1="16084" x2="48556" y2="16084"/>
                        <a14:foregroundMark x1="20167" y1="19930" x2="20167" y2="19930"/>
                        <a14:foregroundMark x1="3722" y1="20629" x2="3722" y2="20629"/>
                        <a14:foregroundMark x1="83167" y1="25175" x2="83167" y2="25175"/>
                        <a14:foregroundMark x1="96500" y1="27448" x2="96500" y2="27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39" y="1725211"/>
            <a:ext cx="5807122" cy="1845374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295400" y="3530025"/>
            <a:ext cx="636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Thien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Vuong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a" panose="00000400000000000000" pitchFamily="2" charset="0"/>
                <a:ea typeface="Arabia" panose="00000400000000000000" pitchFamily="2" charset="0"/>
                <a:cs typeface="Arabia" panose="00000400000000000000" pitchFamily="2" charset="0"/>
              </a:rPr>
              <a:t> Secondary School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295400" y="4038600"/>
            <a:ext cx="5554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Teacher: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Nguyễn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Thành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BC Cubano Normal" panose="00000500000000000000" pitchFamily="50" charset="0"/>
              </a:rPr>
              <a:t>Nhân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BC Cubano Normal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Class: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6/1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legie" panose="00000400000000000000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5EFE5-B8DE-47F1-8828-414ED1121714}" type="datetime10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06:58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những bộ phim có doanh thu cao nhất trong năm 2022 - Ảnh 6.">
            <a:extLst>
              <a:ext uri="{FF2B5EF4-FFF2-40B4-BE49-F238E27FC236}">
                <a16:creationId xmlns:a16="http://schemas.microsoft.com/office/drawing/2014/main" id="{901624E0-03D8-1CCA-CA82-96E4A795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7753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6. Black Panther: Wakanda Forever</a:t>
            </a:r>
          </a:p>
        </p:txBody>
      </p:sp>
      <p:cxnSp>
        <p:nvCxnSpPr>
          <p:cNvPr id="4110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3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op những bộ phim có doanh thu cao nhất trong năm 2022 - Ảnh 7.">
            <a:extLst>
              <a:ext uri="{FF2B5EF4-FFF2-40B4-BE49-F238E27FC236}">
                <a16:creationId xmlns:a16="http://schemas.microsoft.com/office/drawing/2014/main" id="{1EF8D053-2425-B487-9615-F9B1EE42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9091"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03414" y="3091928"/>
            <a:ext cx="680892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7. The Batman</a:t>
            </a:r>
          </a:p>
        </p:txBody>
      </p:sp>
      <p:sp>
        <p:nvSpPr>
          <p:cNvPr id="7179" name="Rectangle: Rounded Corners 717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9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p những bộ phim có doanh thu cao nhất trong năm 2022 - Ảnh 10.">
            <a:extLst>
              <a:ext uri="{FF2B5EF4-FFF2-40B4-BE49-F238E27FC236}">
                <a16:creationId xmlns:a16="http://schemas.microsoft.com/office/drawing/2014/main" id="{90E7EBFC-EDD4-06E0-2977-DA09000CF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" b="117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4C6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8. Moon Man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3733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815229" y="1143000"/>
            <a:ext cx="5448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Friday, March 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Unit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MOVIES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2362200" y="2819400"/>
            <a:ext cx="4915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>
                  <a:solidFill>
                    <a:srgbClr val="0000CC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Lesson 3 – Page 61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80259-BE83-45F0-A314-EC0D737B353D}" type="datetime10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06:58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8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7257"/>
          <a:stretch/>
        </p:blipFill>
        <p:spPr>
          <a:xfrm>
            <a:off x="1" y="915990"/>
            <a:ext cx="9059333" cy="3519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3727" y="2541429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9194" y="2772173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659" y="3012187"/>
            <a:ext cx="9927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invaders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2328" y="3225997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soldiers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5260" y="3456029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battle</a:t>
            </a:r>
          </a:p>
        </p:txBody>
      </p:sp>
    </p:spTree>
    <p:extLst>
      <p:ext uri="{BB962C8B-B14F-4D97-AF65-F5344CB8AC3E}">
        <p14:creationId xmlns:p14="http://schemas.microsoft.com/office/powerpoint/2010/main" val="576857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15989"/>
            <a:ext cx="9059333" cy="4838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3727" y="2541429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9194" y="2772173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659" y="3012187"/>
            <a:ext cx="9927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invaders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2328" y="3225997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soldiers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5260" y="3456029"/>
            <a:ext cx="8149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battle</a:t>
            </a:r>
          </a:p>
        </p:txBody>
      </p:sp>
      <p:pic>
        <p:nvPicPr>
          <p:cNvPr id="3" name="Quang Trung">
            <a:hlinkClick r:id="" action="ppaction://media"/>
            <a:extLst>
              <a:ext uri="{FF2B5EF4-FFF2-40B4-BE49-F238E27FC236}">
                <a16:creationId xmlns:a16="http://schemas.microsoft.com/office/drawing/2014/main" id="{D73C6F92-555C-AF01-A385-7EE67BD8B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3637" y="5217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950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786" b="13138"/>
          <a:stretch/>
        </p:blipFill>
        <p:spPr>
          <a:xfrm>
            <a:off x="0" y="2071991"/>
            <a:ext cx="9128373" cy="1887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EF256-D7EC-3AF2-F6E5-CEFFC907EB08}"/>
              </a:ext>
            </a:extLst>
          </p:cNvPr>
          <p:cNvSpPr txBox="1"/>
          <p:nvPr/>
        </p:nvSpPr>
        <p:spPr>
          <a:xfrm>
            <a:off x="554564" y="1269379"/>
            <a:ext cx="801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Work in pairs, take turn to introduce the movies to each other.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BEB2B-EB41-AB65-C00B-6FF931FBBC1B}"/>
              </a:ext>
            </a:extLst>
          </p:cNvPr>
          <p:cNvSpPr txBox="1"/>
          <p:nvPr/>
        </p:nvSpPr>
        <p:spPr>
          <a:xfrm>
            <a:off x="389193" y="4080673"/>
            <a:ext cx="8569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Example: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Adobe Garamond Pro Bold" panose="02020702060506020403" pitchFamily="18" charset="0"/>
              </a:rPr>
              <a:t>This is Trung Vuong (She-Kings) movie. It’s a historical movie about Trung Sisters: Trung Trac and Trung Nhi – Vietnamese female generals. They were born in around 1</a:t>
            </a:r>
            <a:r>
              <a:rPr lang="en-US" sz="2400" b="1" i="1" baseline="30000" dirty="0">
                <a:solidFill>
                  <a:srgbClr val="0070C0"/>
                </a:solidFill>
                <a:latin typeface="Adobe Garamond Pro Bold" panose="02020702060506020403" pitchFamily="18" charset="0"/>
              </a:rPr>
              <a:t>st</a:t>
            </a:r>
            <a:r>
              <a:rPr lang="en-US" sz="2400" b="1" i="1" dirty="0">
                <a:solidFill>
                  <a:srgbClr val="0070C0"/>
                </a:solidFill>
                <a:latin typeface="Adobe Garamond Pro Bold" panose="02020702060506020403" pitchFamily="18" charset="0"/>
              </a:rPr>
              <a:t> century. Trung Trac became a queen in the year of 40. They’re famous for winning many battles against invaders.</a:t>
            </a:r>
          </a:p>
        </p:txBody>
      </p:sp>
    </p:spTree>
    <p:extLst>
      <p:ext uri="{BB962C8B-B14F-4D97-AF65-F5344CB8AC3E}">
        <p14:creationId xmlns:p14="http://schemas.microsoft.com/office/powerpoint/2010/main" val="1130532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" b="97619" l="223" r="99666">
                        <a14:foregroundMark x1="334" y1="649" x2="98885" y2="89610"/>
                        <a14:foregroundMark x1="1003" y1="56061" x2="98885" y2="27056"/>
                        <a14:foregroundMark x1="1115" y1="29870" x2="99777" y2="3896"/>
                        <a14:foregroundMark x1="37793" y1="2381" x2="97882" y2="56061"/>
                        <a14:foregroundMark x1="1561" y1="35498" x2="99666" y2="39394"/>
                        <a14:foregroundMark x1="1338" y1="71212" x2="46934" y2="94805"/>
                        <a14:foregroundMark x1="1003" y1="87879" x2="26087" y2="95022"/>
                        <a14:foregroundMark x1="23300" y1="3680" x2="59755" y2="40693"/>
                        <a14:foregroundMark x1="7692" y1="4113" x2="94426" y2="4978"/>
                        <a14:foregroundMark x1="76031" y1="19697" x2="98662" y2="19481"/>
                        <a14:foregroundMark x1="35117" y1="50216" x2="86288" y2="50433"/>
                        <a14:foregroundMark x1="10368" y1="6061" x2="23411" y2="8225"/>
                        <a14:foregroundMark x1="48161" y1="90476" x2="96433" y2="87879"/>
                        <a14:foregroundMark x1="50948" y1="97619" x2="89298" y2="96970"/>
                        <a14:foregroundMark x1="17614" y1="53247" x2="50613" y2="55195"/>
                        <a14:backgroundMark x1="33668" y1="98918" x2="47157" y2="98918"/>
                        <a14:backgroundMark x1="90970" y1="98918" x2="89744" y2="99784"/>
                        <a14:backgroundMark x1="14047" y1="99351" x2="26198" y2="98268"/>
                        <a14:backgroundMark x1="92865" y1="96104" x2="99331" y2="98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1160991"/>
            <a:ext cx="9143999" cy="470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66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5784" y="1090700"/>
            <a:ext cx="8457920" cy="41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29612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6" action="ppaction://hlinkpres?slideindex=1&amp;slidetitle="/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9143999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HOMEWORK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429593" y="1752600"/>
            <a:ext cx="64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Write a paragraph (50-60 words) about the short movie review of the historical film you like best. </a:t>
            </a:r>
          </a:p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Prepare the next lesson: Unit 8 – Lesson 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928"/>
            <a:ext cx="2429593" cy="24964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2CD76597-20D2-4B9D-95F6-C5BAF1257155}" type="datetime10">
              <a:rPr lang="en-US" smtClean="0"/>
              <a:t>06:58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0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806182"/>
            <a:ext cx="7700963" cy="25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0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Free Google Thank You Slide &amp; PowerPoint Templates">
            <a:extLst>
              <a:ext uri="{FF2B5EF4-FFF2-40B4-BE49-F238E27FC236}">
                <a16:creationId xmlns:a16="http://schemas.microsoft.com/office/drawing/2014/main" id="{89A3FDCB-C408-57D5-6873-0242BDC91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r="14982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0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inute To Win It Timer  Version 9 26_1080p">
            <a:hlinkClick r:id="" action="ppaction://media"/>
            <a:extLst>
              <a:ext uri="{FF2B5EF4-FFF2-40B4-BE49-F238E27FC236}">
                <a16:creationId xmlns:a16="http://schemas.microsoft.com/office/drawing/2014/main" id="{AB48D352-7CE8-9AE6-56BC-5C0E41CC8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4" y="2810856"/>
            <a:ext cx="7132311" cy="1474178"/>
          </a:xfrm>
        </p:spPr>
        <p:txBody>
          <a:bodyPr>
            <a:normAutofit fontScale="90000"/>
          </a:bodyPr>
          <a:lstStyle/>
          <a:p>
            <a:r>
              <a:rPr lang="en-US" sz="86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name of the movies?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những bộ phim có doanh thu cao nhất trong năm 2022 - Ảnh 1.">
            <a:extLst>
              <a:ext uri="{FF2B5EF4-FFF2-40B4-BE49-F238E27FC236}">
                <a16:creationId xmlns:a16="http://schemas.microsoft.com/office/drawing/2014/main" id="{3F74130C-3DA3-2791-13D0-3DDC9A4A6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0110"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4716089"/>
            <a:ext cx="4716196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642156" y="4909985"/>
            <a:ext cx="2541021" cy="1185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1416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1. Top Gun: Maverick</a:t>
            </a:r>
          </a:p>
        </p:txBody>
      </p:sp>
      <p:sp>
        <p:nvSpPr>
          <p:cNvPr id="1046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517571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7" name="Rectangle 104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5591" y="5495802"/>
            <a:ext cx="1021458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45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những bộ phim có doanh thu cao nhất trong năm 2022 - Ảnh 2.">
            <a:extLst>
              <a:ext uri="{FF2B5EF4-FFF2-40B4-BE49-F238E27FC236}">
                <a16:creationId xmlns:a16="http://schemas.microsoft.com/office/drawing/2014/main" id="{FA0FBD3E-46A7-E061-162C-1C4F2C50C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835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0330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2. Jurassic World Dominion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5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những bộ phim có doanh thu cao nhất trong năm 2022 - Ảnh 3.">
            <a:extLst>
              <a:ext uri="{FF2B5EF4-FFF2-40B4-BE49-F238E27FC236}">
                <a16:creationId xmlns:a16="http://schemas.microsoft.com/office/drawing/2014/main" id="{DAC4FD26-B999-965F-F96D-C037562B0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998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1143000" y="2551839"/>
            <a:ext cx="6858000" cy="1754326"/>
          </a:xfrm>
          <a:prstGeom prst="rect">
            <a:avLst/>
          </a:prstGeom>
          <a:solidFill>
            <a:srgbClr val="000000">
              <a:alpha val="80000"/>
            </a:srgbClr>
          </a:solidFill>
          <a:ln w="279400" cap="sq" cmpd="thinThick">
            <a:solidFill>
              <a:srgbClr val="262626">
                <a:alpha val="89804"/>
              </a:srgbClr>
            </a:solidFill>
            <a:miter lim="800000"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3. Doctor Strange in the Multiverse of Madness</a:t>
            </a:r>
          </a:p>
        </p:txBody>
      </p:sp>
    </p:spTree>
    <p:extLst>
      <p:ext uri="{BB962C8B-B14F-4D97-AF65-F5344CB8AC3E}">
        <p14:creationId xmlns:p14="http://schemas.microsoft.com/office/powerpoint/2010/main" val="3792166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những bộ phim có doanh thu cao nhất trong năm 2022 - Ảnh 4.">
            <a:extLst>
              <a:ext uri="{FF2B5EF4-FFF2-40B4-BE49-F238E27FC236}">
                <a16:creationId xmlns:a16="http://schemas.microsoft.com/office/drawing/2014/main" id="{B1CD0681-19E1-D5E1-09D9-1260D91EF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4. Minions: The Rise of Gru</a:t>
            </a:r>
          </a:p>
        </p:txBody>
      </p:sp>
      <p:cxnSp>
        <p:nvCxnSpPr>
          <p:cNvPr id="4110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443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op những bộ phim có doanh thu cao nhất trong năm 2022 - Ảnh 5.">
            <a:extLst>
              <a:ext uri="{FF2B5EF4-FFF2-40B4-BE49-F238E27FC236}">
                <a16:creationId xmlns:a16="http://schemas.microsoft.com/office/drawing/2014/main" id="{A5A7081C-3606-35DC-0297-50AEFA46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730F-6AA4-42E5-9966-61A6563F71DC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  <a:ea typeface="+mj-ea"/>
                <a:cs typeface="+mj-cs"/>
              </a:rPr>
              <a:t>5. Avatar: The Way of Water</a:t>
            </a:r>
          </a:p>
        </p:txBody>
      </p:sp>
      <p:cxnSp>
        <p:nvCxnSpPr>
          <p:cNvPr id="4110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3B5B10-CB01-4565-A71E-158C7C189166}&quot;/&gt;&lt;isInvalidForFieldText val=&quot;0&quot;/&gt;&lt;Image&gt;&lt;filename val=&quot;C:\Users\NHANNT~1\AppData\Local\Temp\PR\data\asimages\{1D3B5B10-CB01-4565-A71E-158C7C189166}_1.png&quot;/&gt;&lt;left val=&quot;89&quot;/&gt;&lt;top val=&quot;270&quot;/&gt;&lt;width val=&quot;505&quot;/&gt;&lt;height val=&quot;7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5C50CC-44EB-46B2-91E4-81A673A3EE1C}&quot;/&gt;&lt;isInvalidForFieldText val=&quot;0&quot;/&gt;&lt;Image&gt;&lt;filename val=&quot;C:\Users\NHANNT~1\AppData\Local\Temp\PR\data\asimages\{2A5C50CC-44EB-46B2-91E4-81A673A3EE1C}_1.png&quot;/&gt;&lt;left val=&quot;89&quot;/&gt;&lt;top val=&quot;310&quot;/&gt;&lt;width val=&quot;412&quot;/&gt;&lt;height val=&quot;110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NHANNT~1\AppData\Local\Temp\PR\data\asimages\{6FD85070-5975-4C58-A5C4-2ADE1F2F0001}_1.png&quot;/&gt;&lt;left val=&quot;48&quot;/&gt;&lt;top val=&quot;500&quot;/&gt;&lt;width val=&quot;163&quot;/&gt;&lt;height val=&quot;29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NHANNT~1\AppData\Local\Temp\PR\data\asimages\{C45037A3-8396-48FE-BF80-C3FD33903F13}_1.png_crop.png&quot;/&gt;&lt;left val=&quot;203&quot;/&gt;&lt;top val=&quot;93&quot;/&gt;&lt;width val=&quot;470&quot;/&gt;&lt;height val=&quot;40&quot;/&gt;&lt;hasText val=&quot;1&quot;/&gt;&lt;paraId val=&quot;1&quot;/&gt;&lt;/Image&gt;&lt;Image&gt;&lt;filename val=&quot;C:\Users\NHANNT~1\AppData\Local\Temp\PR\data\asimages\{C9E934FC-C9B3-4E3D-B625-7EB22C50E06B}_1.png_crop.png&quot;/&gt;&lt;left val=&quot;382&quot;/&gt;&lt;top val=&quot;136&quot;/&gt;&lt;width val=&quot;112&quot;/&gt;&lt;height val=&quot;27&quot;/&gt;&lt;hasText val=&quot;1&quot;/&gt;&lt;paraId val=&quot;2&quot;/&gt;&lt;/Image&gt;&lt;Image&gt;&lt;filename val=&quot;C:\Users\NHANNT~1\AppData\Local\Temp\PR\data\asimages\{3AB8909F-C7E0-4952-A0BB-5F467FC431BD}_1.png_crop.png&quot;/&gt;&lt;left val=&quot;292&quot;/&gt;&lt;top val=&quot;173&quot;/&gt;&lt;width val=&quot;295&quot;/&gt;&lt;height val=&quot;30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28&quot;/&gt;&lt;lineCharCount val=&quot;7&quot;/&gt;&lt;lineCharCount val=&quot;1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8DAD251-66FE-4871-AD99-B1F832E5EC49}&quot;/&gt;&lt;isInvalidForFieldText val=&quot;0&quot;/&gt;&lt;Image&gt;&lt;filename val=&quot;C:\Users\NHANNT~1\AppData\Local\Temp\PR\data\asimages\{C8DAD251-66FE-4871-AD99-B1F832E5EC49}_3.png&quot;/&gt;&lt;left val=&quot;155&quot;/&gt;&lt;top val=&quot;215&quot;/&gt;&lt;width val=&quot;439&quot;/&gt;&lt;height val=&quot;46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NHANNT~1\AppData\Local\Temp\PR\data\asimages\{468B984D-4A9B-4F3A-ABE0-A81E7506D4FC}_3.png&quot;/&gt;&lt;left val=&quot;48&quot;/&gt;&lt;top val=&quot;500&quot;/&gt;&lt;width val=&quot;163&quot;/&gt;&lt;height val=&quot;29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4.PNG&quot;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87EECD7-052E-4DD8-ABA0-E00E86F01F40}&quot;/&gt;&lt;isInvalidForFieldText val=&quot;1&quot;/&gt;&lt;Image&gt;&lt;filename val=&quot;C:\Users\NHANNT~1\AppData\Local\Temp\PR\data\asimages\{F87EECD7-052E-4DD8-ABA0-E00E86F01F40}_34_S.png&quot;/&gt;&lt;left val=&quot;-4&quot;/&gt;&lt;top val=&quot;-2&quot;/&gt;&lt;width val=&quot;729&quot;/&gt;&lt;height val=&quot;150&quot;/&gt;&lt;hasText val=&quot;0&quot;/&gt;&lt;/Image&gt;&lt;Image&gt;&lt;filename val=&quot;C:\Users\NHANNT~1\AppData\Local\Temp\PR\data\asimages\{F87EECD7-052E-4DD8-ABA0-E00E86F01F40}_34_T.png&quot;/&gt;&lt;left val=&quot;-1&quot;/&gt;&lt;top val=&quot;-13&quot;/&gt;&lt;width val=&quot;722&quot;/&gt;&lt;height val=&quot;174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AF300-BC66-42F1-BB9B-F083484A9E51}&quot;/&gt;&lt;isInvalidForFieldText val=&quot;0&quot;/&gt;&lt;Image&gt;&lt;filename val=&quot;C:\Users\NHANNT~1\AppData\Local\Temp\PR\data\asimages\{AA2AF300-BC66-42F1-BB9B-F083484A9E51}_34.png&quot;/&gt;&lt;left val=&quot;172&quot;/&gt;&lt;top val=&quot;170&quot;/&gt;&lt;width val=&quot;540&quot;/&gt;&lt;height val=&quot;260&quot;/&gt;&lt;hasText val=&quot;1&quot;/&gt;&lt;/Image&gt;&lt;/ThreeDShapeInfo&gt;"/>
  <p:tag name="PRESENTER_SHAPETEXTINFO" val="&lt;ShapeTextInfo&gt;&lt;TableIndex row=&quot;-1&quot; col=&quot;-1&quot;&gt;&lt;linesCount val=&quot;5&quot;/&gt;&lt;lineCharCount val=&quot;26&quot;/&gt;&lt;lineCharCount val=&quot;25&quot;/&gt;&lt;lineCharCount val=&quot;10&quot;/&gt;&lt;lineCharCount val=&quot;25&quot;/&gt;&lt;lineCharCount val=&quot;1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NHANNT~1\AppData\Local\Temp\PR\data\asimages\{D8E25428-195B-4BA6-AAC1-5A75659F9104}_34.png&quot;/&gt;&lt;left val=&quot;35&quot;/&gt;&lt;top val=&quot;500&quot;/&gt;&lt;width val=&quot;168&quot;/&gt;&lt;height val=&quot;29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tomotive-PowerPoint-Template" id="{577AC74F-7B27-844A-BA91-D5DCA1BA5C0A}" vid="{AD2B2B3A-65D8-FD4F-A791-A55F4F3A66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359</TotalTime>
  <Words>212</Words>
  <Application>Microsoft Office PowerPoint</Application>
  <PresentationFormat>On-screen Show (4:3)</PresentationFormat>
  <Paragraphs>41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Adobe Garamond Pro Bold</vt:lpstr>
      <vt:lpstr>Allegie</vt:lpstr>
      <vt:lpstr>Arabia</vt:lpstr>
      <vt:lpstr>Arial</vt:lpstr>
      <vt:lpstr>Bernard MT Condensed</vt:lpstr>
      <vt:lpstr>Calibri</vt:lpstr>
      <vt:lpstr>Calibri Light</vt:lpstr>
      <vt:lpstr>Comic Sans MS</vt:lpstr>
      <vt:lpstr>Cooper Black</vt:lpstr>
      <vt:lpstr>iCiel Crocante</vt:lpstr>
      <vt:lpstr>iCielBC Cubano Normal</vt:lpstr>
      <vt:lpstr>Lucida Calligraphy</vt:lpstr>
      <vt:lpstr>Lucida Handwriting</vt:lpstr>
      <vt:lpstr>Roboto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What is the name of the movies?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Nhân Nguyễn</dc:creator>
  <cp:lastModifiedBy>Nhân Nguyễn</cp:lastModifiedBy>
  <cp:revision>7</cp:revision>
  <dcterms:created xsi:type="dcterms:W3CDTF">2023-03-08T02:09:50Z</dcterms:created>
  <dcterms:modified xsi:type="dcterms:W3CDTF">2023-03-10T03:22:07Z</dcterms:modified>
</cp:coreProperties>
</file>